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EE0A5-5A75-4D03-9770-AFB2DAAC99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9F281-97F4-4457-9CE3-455C0CC797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3B3A2-512C-49A9-BE53-71FC1E5B739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DA211-E4B8-4AD8-BD29-1DA12A4902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D746B-B7BA-431F-9F75-7B6E7A40FBB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BD16A-CEB5-4D18-B517-AB38710E75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3DBCB-4F50-48A2-967B-6FDCEDC5952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80CF8-B858-4794-A6A0-324CF312AC7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4BF3E-6B5C-4A0A-AC21-CCA3A4A32F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7EC89-B71E-4809-86DE-516D60DCE7A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C0690-9849-4AE0-ACEB-E3F13A54FD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926E99-43CC-4274-A143-2A8286678A9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52513" y="7596188"/>
            <a:ext cx="4826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fr-FR" altLang="ja-JP" sz="2000" b="1">
                <a:latin typeface="Comic Sans MS" pitchFamily="66" charset="0"/>
                <a:ea typeface="MS Mincho" pitchFamily="49" charset="-128"/>
              </a:rPr>
              <a:t>Salle des Silènes - La Châtaigneraie</a:t>
            </a:r>
          </a:p>
          <a:p>
            <a:pPr algn="ctr">
              <a:lnSpc>
                <a:spcPct val="180000"/>
              </a:lnSpc>
            </a:pPr>
            <a:r>
              <a:rPr lang="fr-FR" altLang="ja-JP" sz="2000" b="1">
                <a:latin typeface="Comic Sans MS" pitchFamily="66" charset="0"/>
                <a:ea typeface="MS Mincho" pitchFamily="49" charset="-128"/>
              </a:rPr>
              <a:t>Entrée 2,50€ Gratuit -18 ans</a:t>
            </a:r>
          </a:p>
          <a:p>
            <a:endParaRPr lang="fr-FR" sz="20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65175" y="971526"/>
            <a:ext cx="5313561" cy="13566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6000" b="1" dirty="0" smtClean="0">
                <a:solidFill>
                  <a:schemeClr val="accent2">
                    <a:lumMod val="75000"/>
                  </a:schemeClr>
                </a:solidFill>
                <a:latin typeface="LeviReBrushed" pitchFamily="2" charset="0"/>
                <a:ea typeface="MS Mincho" pitchFamily="49" charset="-128"/>
              </a:rPr>
              <a:t>ARBRE DE NOËL</a:t>
            </a:r>
            <a:endParaRPr lang="fr-FR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2060575" y="3203575"/>
            <a:ext cx="2592388" cy="1584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000" b="1">
              <a:latin typeface="Comic Sans MS" pitchFamily="66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65175" y="250825"/>
            <a:ext cx="5329238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altLang="ja-JP" sz="3200" b="1" u="sng" dirty="0">
                <a:latin typeface="Comic Sans MS" pitchFamily="66" charset="0"/>
                <a:ea typeface="ＭＳ Ｐゴシック" charset="-128"/>
              </a:rPr>
              <a:t>Fête de l’école – </a:t>
            </a:r>
            <a:r>
              <a:rPr lang="fr-FR" altLang="ja-JP" sz="3200" b="1" u="sng" dirty="0" err="1">
                <a:latin typeface="Comic Sans MS" pitchFamily="66" charset="0"/>
                <a:ea typeface="ＭＳ Ｐゴシック" charset="-128"/>
              </a:rPr>
              <a:t>Antigny</a:t>
            </a:r>
            <a:endParaRPr lang="fr-FR" altLang="ja-JP" sz="3200" b="1" u="sng" dirty="0"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84920" y="4894927"/>
            <a:ext cx="5761186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fr-FR" altLang="ja-JP" sz="3200" b="1" dirty="0">
                <a:solidFill>
                  <a:srgbClr val="0070C0"/>
                </a:solidFill>
                <a:latin typeface="Comic Sans MS" pitchFamily="66" charset="0"/>
                <a:ea typeface="ＭＳ Ｐゴシック" charset="-128"/>
              </a:rPr>
              <a:t>DIMANCHE </a:t>
            </a:r>
            <a:r>
              <a:rPr lang="fr-FR" altLang="ja-JP" sz="3200" b="1" dirty="0" smtClean="0">
                <a:solidFill>
                  <a:srgbClr val="0070C0"/>
                </a:solidFill>
                <a:latin typeface="Comic Sans MS" pitchFamily="66" charset="0"/>
                <a:ea typeface="ＭＳ Ｐゴシック" charset="-128"/>
              </a:rPr>
              <a:t>11 DECEMBRE</a:t>
            </a:r>
            <a:endParaRPr lang="fr-FR" altLang="ja-JP" sz="3200" b="1" dirty="0">
              <a:solidFill>
                <a:srgbClr val="0070C0"/>
              </a:solidFill>
              <a:latin typeface="Comic Sans MS" pitchFamily="66" charset="0"/>
              <a:ea typeface="ＭＳ Ｐゴシック" charset="-128"/>
            </a:endParaRPr>
          </a:p>
          <a:p>
            <a:pPr algn="ctr">
              <a:lnSpc>
                <a:spcPct val="160000"/>
              </a:lnSpc>
            </a:pPr>
            <a:endParaRPr lang="fr-FR" altLang="ja-JP" sz="500" b="1" dirty="0">
              <a:latin typeface="Comic Sans MS" pitchFamily="66" charset="0"/>
              <a:ea typeface="ＭＳ Ｐゴシック" charset="-128"/>
            </a:endParaRPr>
          </a:p>
          <a:p>
            <a:pPr algn="ctr">
              <a:lnSpc>
                <a:spcPct val="160000"/>
              </a:lnSpc>
            </a:pPr>
            <a:endParaRPr lang="fr-FR" altLang="ja-JP" sz="500" b="1" dirty="0">
              <a:latin typeface="Comic Sans MS" pitchFamily="66" charset="0"/>
              <a:ea typeface="ＭＳ Ｐゴシック" charset="-128"/>
            </a:endParaRPr>
          </a:p>
          <a:p>
            <a:pPr algn="ctr">
              <a:lnSpc>
                <a:spcPct val="160000"/>
              </a:lnSpc>
            </a:pPr>
            <a:r>
              <a:rPr lang="fr-FR" altLang="ja-JP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ＭＳ Ｐゴシック" charset="-128"/>
              </a:rPr>
              <a:t>Ouverture des portes </a:t>
            </a:r>
            <a:r>
              <a:rPr lang="fr-FR" altLang="ja-JP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ＭＳ Ｐゴシック" charset="-128"/>
              </a:rPr>
              <a:t>à </a:t>
            </a:r>
            <a:r>
              <a:rPr lang="fr-FR" altLang="ja-JP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ＭＳ Ｐゴシック" charset="-128"/>
              </a:rPr>
              <a:t>14h30</a:t>
            </a:r>
            <a:endParaRPr lang="fr-FR" altLang="ja-JP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ea typeface="ＭＳ Ｐゴシック" charset="-128"/>
            </a:endParaRPr>
          </a:p>
          <a:p>
            <a:pPr algn="ctr">
              <a:lnSpc>
                <a:spcPct val="160000"/>
              </a:lnSpc>
            </a:pPr>
            <a:r>
              <a:rPr lang="fr-FR" altLang="ja-JP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ＭＳ Ｐゴシック" charset="-128"/>
              </a:rPr>
              <a:t>Début du spectacle </a:t>
            </a:r>
            <a:r>
              <a:rPr lang="fr-FR" altLang="ja-JP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ＭＳ Ｐゴシック" charset="-128"/>
              </a:rPr>
              <a:t>à 15h00</a:t>
            </a:r>
            <a:endParaRPr lang="fr-FR" altLang="ja-JP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660223" y="3888384"/>
            <a:ext cx="1584176" cy="62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026" name="il_fi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942" y="2764434"/>
            <a:ext cx="40100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l_fi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6" y="6860179"/>
            <a:ext cx="1230174" cy="76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3" y="1077242"/>
            <a:ext cx="1366583" cy="13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34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Comic Sans MS</vt:lpstr>
      <vt:lpstr>LeviReBrushed</vt:lpstr>
      <vt:lpstr>MS Mincho</vt:lpstr>
      <vt:lpstr>Modèle par défaut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Audrey Cabrillet</cp:lastModifiedBy>
  <cp:revision>7</cp:revision>
  <dcterms:created xsi:type="dcterms:W3CDTF">2014-02-07T11:05:28Z</dcterms:created>
  <dcterms:modified xsi:type="dcterms:W3CDTF">2016-11-25T11:35:55Z</dcterms:modified>
</cp:coreProperties>
</file>