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79" r:id="rId4"/>
    <p:sldId id="280" r:id="rId5"/>
    <p:sldId id="258" r:id="rId6"/>
    <p:sldId id="272" r:id="rId7"/>
    <p:sldId id="276" r:id="rId8"/>
    <p:sldId id="277" r:id="rId9"/>
    <p:sldId id="273" r:id="rId10"/>
    <p:sldId id="274" r:id="rId11"/>
    <p:sldId id="275" r:id="rId12"/>
  </p:sldIdLst>
  <p:sldSz cx="12192000" cy="685800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37981-3C3D-495D-B887-FB703BD4903A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5B057-2E8F-4513-8C11-7C146807CF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042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72BD-5C72-4290-A15F-71C4708799A9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E99D-F348-46D3-9FFC-E08331B45F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970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72BD-5C72-4290-A15F-71C4708799A9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E99D-F348-46D3-9FFC-E08331B45F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38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72BD-5C72-4290-A15F-71C4708799A9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E99D-F348-46D3-9FFC-E08331B45F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7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72BD-5C72-4290-A15F-71C4708799A9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E99D-F348-46D3-9FFC-E08331B45FAA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566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72BD-5C72-4290-A15F-71C4708799A9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E99D-F348-46D3-9FFC-E08331B45F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32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72BD-5C72-4290-A15F-71C4708799A9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E99D-F348-46D3-9FFC-E08331B45F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52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72BD-5C72-4290-A15F-71C4708799A9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E99D-F348-46D3-9FFC-E08331B45F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92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72BD-5C72-4290-A15F-71C4708799A9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E99D-F348-46D3-9FFC-E08331B45F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2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72BD-5C72-4290-A15F-71C4708799A9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E99D-F348-46D3-9FFC-E08331B45F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28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72BD-5C72-4290-A15F-71C4708799A9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E99D-F348-46D3-9FFC-E08331B45F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74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72BD-5C72-4290-A15F-71C4708799A9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E99D-F348-46D3-9FFC-E08331B45F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44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72BD-5C72-4290-A15F-71C4708799A9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E99D-F348-46D3-9FFC-E08331B45F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06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72BD-5C72-4290-A15F-71C4708799A9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E99D-F348-46D3-9FFC-E08331B45F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49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72BD-5C72-4290-A15F-71C4708799A9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E99D-F348-46D3-9FFC-E08331B45F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13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72BD-5C72-4290-A15F-71C4708799A9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E99D-F348-46D3-9FFC-E08331B45F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13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72BD-5C72-4290-A15F-71C4708799A9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E99D-F348-46D3-9FFC-E08331B45F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83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72BD-5C72-4290-A15F-71C4708799A9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EE99D-F348-46D3-9FFC-E08331B45F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9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FA372BD-5C72-4290-A15F-71C4708799A9}" type="datetimeFigureOut">
              <a:rPr lang="fr-FR" smtClean="0"/>
              <a:t>07/12/2018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4EE99D-F348-46D3-9FFC-E08331B45F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98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VOYAGE SCOLAIRE</a:t>
            </a:r>
            <a:br>
              <a:rPr lang="fr-FR" dirty="0" smtClean="0"/>
            </a:br>
            <a:r>
              <a:rPr lang="fr-FR" dirty="0" err="1" smtClean="0"/>
              <a:t>ecole</a:t>
            </a:r>
            <a:r>
              <a:rPr lang="fr-FR" dirty="0" smtClean="0"/>
              <a:t> saint joseph</a:t>
            </a:r>
            <a:br>
              <a:rPr lang="fr-FR" dirty="0" smtClean="0"/>
            </a:br>
            <a:r>
              <a:rPr lang="fr-FR" dirty="0" err="1" smtClean="0"/>
              <a:t>antigny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Du jeudi 13 au vendredi 14 juin 2019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821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149" y="201451"/>
            <a:ext cx="10364451" cy="1596177"/>
          </a:xfrm>
        </p:spPr>
        <p:txBody>
          <a:bodyPr/>
          <a:lstStyle/>
          <a:p>
            <a:r>
              <a:rPr lang="fr-FR" dirty="0" smtClean="0"/>
              <a:t>Recommandations…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06582" y="1257300"/>
            <a:ext cx="10571018" cy="482138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Prévoir le pique-nique et le goûter pour le jeudi 13 juin</a:t>
            </a:r>
          </a:p>
          <a:p>
            <a:r>
              <a:rPr lang="fr-FR" dirty="0" smtClean="0"/>
              <a:t>Lampe de poche autorisée</a:t>
            </a:r>
          </a:p>
          <a:p>
            <a:r>
              <a:rPr lang="fr-FR" dirty="0" smtClean="0"/>
              <a:t>Veilleuse, couches pour la nuit autorisées</a:t>
            </a:r>
          </a:p>
          <a:p>
            <a:r>
              <a:rPr lang="fr-FR" dirty="0" smtClean="0"/>
              <a:t>Doudous autorisés pour le car et pour la nuit donc le mettre dans le sac de pique-nique</a:t>
            </a:r>
          </a:p>
          <a:p>
            <a:r>
              <a:rPr lang="fr-FR" dirty="0" smtClean="0"/>
              <a:t>Pas de confiseries</a:t>
            </a:r>
          </a:p>
          <a:p>
            <a:r>
              <a:rPr lang="fr-FR" dirty="0" smtClean="0"/>
              <a:t>Pas d’objets ou de bijoux de valeur</a:t>
            </a:r>
          </a:p>
          <a:p>
            <a:r>
              <a:rPr lang="fr-FR" dirty="0" smtClean="0"/>
              <a:t>Pas de médicaments (si un traitement en cours, remises des médicaments à la directrice en main propre le jour du départ avec une ordonnance médicale obligatoire)</a:t>
            </a:r>
          </a:p>
          <a:p>
            <a:r>
              <a:rPr lang="fr-FR" dirty="0" smtClean="0"/>
              <a:t>Prévoir l’ensemble du trousseau demandé (voir fiche trousseau)</a:t>
            </a:r>
          </a:p>
          <a:p>
            <a:r>
              <a:rPr lang="fr-FR" dirty="0" smtClean="0"/>
              <a:t>APPAREIL PHOTO SOUS LA RESPONSABILITE DE L’enfant</a:t>
            </a:r>
          </a:p>
          <a:p>
            <a:r>
              <a:rPr lang="fr-FR" dirty="0" smtClean="0"/>
              <a:t>Pas de console/jeux vidéo</a:t>
            </a:r>
          </a:p>
          <a:p>
            <a:r>
              <a:rPr lang="fr-FR" dirty="0" smtClean="0"/>
              <a:t>Pas de téléphone</a:t>
            </a:r>
          </a:p>
          <a:p>
            <a:r>
              <a:rPr lang="fr-FR" dirty="0" smtClean="0"/>
              <a:t>Pas d’argent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90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4" y="109363"/>
            <a:ext cx="10364451" cy="51409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Questions…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9347" t="15607" r="19034" b="11363"/>
          <a:stretch/>
        </p:blipFill>
        <p:spPr>
          <a:xfrm>
            <a:off x="1350818" y="623455"/>
            <a:ext cx="9190758" cy="61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4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75" y="360333"/>
            <a:ext cx="10364451" cy="1596177"/>
          </a:xfrm>
        </p:spPr>
        <p:txBody>
          <a:bodyPr/>
          <a:lstStyle/>
          <a:p>
            <a:r>
              <a:rPr lang="fr-FR" dirty="0" smtClean="0"/>
              <a:t>JOUR 1 : jeudi 13 </a:t>
            </a:r>
            <a:r>
              <a:rPr lang="fr-FR" dirty="0" smtClean="0"/>
              <a:t>juin</a:t>
            </a:r>
            <a:br>
              <a:rPr lang="fr-FR" dirty="0" smtClean="0"/>
            </a:br>
            <a:r>
              <a:rPr lang="fr-FR" dirty="0" smtClean="0"/>
              <a:t>Départ vers 7h30 – 8h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975753"/>
              </p:ext>
            </p:extLst>
          </p:nvPr>
        </p:nvGraphicFramePr>
        <p:xfrm>
          <a:off x="1309254" y="1821848"/>
          <a:ext cx="9968972" cy="4578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4486"/>
                <a:gridCol w="4984486"/>
              </a:tblGrid>
              <a:tr h="44241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Classes</a:t>
                      </a:r>
                      <a:r>
                        <a:rPr lang="fr-FR" baseline="0" dirty="0" smtClean="0"/>
                        <a:t> PS-MS-GS-CP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Classes CE1-CE2-CM1-CM2</a:t>
                      </a:r>
                      <a:endParaRPr lang="fr-FR" dirty="0"/>
                    </a:p>
                  </a:txBody>
                  <a:tcPr/>
                </a:tc>
              </a:tr>
              <a:tr h="110602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Direction</a:t>
                      </a:r>
                      <a:r>
                        <a:rPr lang="fr-FR" baseline="0" dirty="0" smtClean="0"/>
                        <a:t> La Rochelle</a:t>
                      </a:r>
                    </a:p>
                    <a:p>
                      <a:pPr algn="ctr"/>
                      <a:r>
                        <a:rPr lang="fr-FR" baseline="0" dirty="0" smtClean="0"/>
                        <a:t>Ile de Ré : visite de l’Ecomusée des Marais Salants de Loix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Direction La Rochelle</a:t>
                      </a:r>
                    </a:p>
                    <a:p>
                      <a:pPr algn="ctr"/>
                      <a:r>
                        <a:rPr lang="fr-FR" dirty="0" smtClean="0"/>
                        <a:t>Sortie</a:t>
                      </a:r>
                      <a:r>
                        <a:rPr lang="fr-FR" baseline="0" dirty="0" smtClean="0"/>
                        <a:t> nature avec guides (oiseaux, faune, flore, dune)</a:t>
                      </a:r>
                      <a:endParaRPr lang="fr-FR" dirty="0"/>
                    </a:p>
                  </a:txBody>
                  <a:tcPr/>
                </a:tc>
              </a:tr>
              <a:tr h="707857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Pique-Nique</a:t>
                      </a:r>
                      <a:r>
                        <a:rPr lang="fr-FR" baseline="0" dirty="0" smtClean="0"/>
                        <a:t> à prévoir par les familles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77421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Promenade en bateau</a:t>
                      </a:r>
                      <a:r>
                        <a:rPr lang="fr-FR" baseline="0" dirty="0" smtClean="0"/>
                        <a:t> et visite commentée autour de Fort Boyard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Visite commentée</a:t>
                      </a:r>
                      <a:r>
                        <a:rPr lang="fr-FR" baseline="0" dirty="0" smtClean="0"/>
                        <a:t> de la corderie royale (matelotage ou modelage)</a:t>
                      </a:r>
                      <a:endParaRPr lang="fr-FR" dirty="0"/>
                    </a:p>
                  </a:txBody>
                  <a:tcPr/>
                </a:tc>
              </a:tr>
              <a:tr h="774219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Route vers le centre d’accueil à Fouras</a:t>
                      </a:r>
                    </a:p>
                    <a:p>
                      <a:pPr algn="ctr"/>
                      <a:r>
                        <a:rPr lang="fr-FR" dirty="0" smtClean="0"/>
                        <a:t>Installation au centre d’accueil Fouras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774219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Dîner</a:t>
                      </a:r>
                      <a:r>
                        <a:rPr lang="fr-FR" baseline="0" dirty="0" smtClean="0"/>
                        <a:t> au centre</a:t>
                      </a:r>
                    </a:p>
                    <a:p>
                      <a:pPr algn="ctr"/>
                      <a:r>
                        <a:rPr lang="fr-FR" baseline="0" dirty="0" smtClean="0"/>
                        <a:t>Nuit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16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0341" t="35000" r="40000" b="24242"/>
          <a:stretch/>
        </p:blipFill>
        <p:spPr>
          <a:xfrm>
            <a:off x="363683" y="290946"/>
            <a:ext cx="3616036" cy="27951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6477" t="27879" r="36250" b="35757"/>
          <a:stretch/>
        </p:blipFill>
        <p:spPr>
          <a:xfrm>
            <a:off x="4426527" y="166253"/>
            <a:ext cx="3325092" cy="24938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31193" t="31970" r="38295" b="27121"/>
          <a:stretch/>
        </p:blipFill>
        <p:spPr>
          <a:xfrm>
            <a:off x="8198427" y="332509"/>
            <a:ext cx="3719945" cy="28055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l="31194" t="34091" r="38380" b="26212"/>
          <a:stretch/>
        </p:blipFill>
        <p:spPr>
          <a:xfrm>
            <a:off x="363683" y="3553690"/>
            <a:ext cx="3709554" cy="27224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31279" t="28182" r="39233" b="32273"/>
          <a:stretch/>
        </p:blipFill>
        <p:spPr>
          <a:xfrm>
            <a:off x="4291446" y="2961409"/>
            <a:ext cx="3595254" cy="271202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/>
          <a:srcRect l="31364" t="27273" r="36762" b="31515"/>
          <a:stretch/>
        </p:blipFill>
        <p:spPr>
          <a:xfrm>
            <a:off x="8104909" y="3626428"/>
            <a:ext cx="3886200" cy="28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0937" t="19272" r="30796" b="29287"/>
          <a:stretch/>
        </p:blipFill>
        <p:spPr>
          <a:xfrm>
            <a:off x="335270" y="311727"/>
            <a:ext cx="5243543" cy="39589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3182" t="17425" r="22869" b="10454"/>
          <a:stretch/>
        </p:blipFill>
        <p:spPr>
          <a:xfrm>
            <a:off x="5912426" y="2067200"/>
            <a:ext cx="5860473" cy="440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3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JOUR 2 : vendredi 14 juin 2018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090056"/>
              </p:ext>
            </p:extLst>
          </p:nvPr>
        </p:nvGraphicFramePr>
        <p:xfrm>
          <a:off x="913774" y="1904230"/>
          <a:ext cx="9903162" cy="430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581"/>
                <a:gridCol w="4951581"/>
              </a:tblGrid>
              <a:tr h="64072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Classe</a:t>
                      </a:r>
                      <a:r>
                        <a:rPr lang="fr-FR" baseline="0" dirty="0" smtClean="0"/>
                        <a:t>s PS-MS-GS-CP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Classes</a:t>
                      </a:r>
                      <a:r>
                        <a:rPr lang="fr-FR" baseline="0" dirty="0" smtClean="0"/>
                        <a:t> CE1-CE2-CM1-CM2</a:t>
                      </a:r>
                      <a:endParaRPr lang="fr-FR" dirty="0"/>
                    </a:p>
                  </a:txBody>
                  <a:tcPr/>
                </a:tc>
              </a:tr>
              <a:tr h="640725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Petit</a:t>
                      </a:r>
                      <a:r>
                        <a:rPr lang="fr-FR" baseline="0" dirty="0" smtClean="0"/>
                        <a:t> déjeuner au centre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64072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Activité</a:t>
                      </a:r>
                      <a:r>
                        <a:rPr lang="fr-FR" baseline="0" dirty="0" smtClean="0"/>
                        <a:t> pêche à pied avec guides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Activité Accro-Mâts à Rochefort</a:t>
                      </a:r>
                      <a:endParaRPr lang="fr-FR" dirty="0"/>
                    </a:p>
                  </a:txBody>
                  <a:tcPr/>
                </a:tc>
              </a:tr>
              <a:tr h="640725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Déjeuner pique-nique fourni par le centre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640725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Visite de l’aquarium de la Rochelle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110591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Trajet retour vers </a:t>
                      </a:r>
                      <a:r>
                        <a:rPr lang="fr-FR" dirty="0" err="1" smtClean="0"/>
                        <a:t>Antigny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Arrivée vers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smtClean="0"/>
                        <a:t>17h30-18h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01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accompagnateurs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572097"/>
              </p:ext>
            </p:extLst>
          </p:nvPr>
        </p:nvGraphicFramePr>
        <p:xfrm>
          <a:off x="1163780" y="2132829"/>
          <a:ext cx="9362210" cy="242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1105"/>
                <a:gridCol w="4681105"/>
              </a:tblGrid>
              <a:tr h="89096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Classe PS-MS-GS-CP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Classe CE1-CE2-CM1-CM2</a:t>
                      </a:r>
                      <a:endParaRPr lang="fr-FR" dirty="0"/>
                    </a:p>
                  </a:txBody>
                  <a:tcPr/>
                </a:tc>
              </a:tr>
              <a:tr h="1537820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36 élèves </a:t>
                      </a:r>
                    </a:p>
                    <a:p>
                      <a:pPr algn="ctr"/>
                      <a:r>
                        <a:rPr lang="fr-FR" dirty="0" smtClean="0"/>
                        <a:t>(les</a:t>
                      </a:r>
                      <a:r>
                        <a:rPr lang="fr-FR" baseline="0" dirty="0" smtClean="0"/>
                        <a:t> PS1 ne participeront pas au voyage)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5</a:t>
                      </a:r>
                      <a:r>
                        <a:rPr lang="fr-FR" baseline="0" dirty="0" smtClean="0"/>
                        <a:t> accompagnateurs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46 élèves</a:t>
                      </a:r>
                    </a:p>
                    <a:p>
                      <a:pPr algn="ctr"/>
                      <a:r>
                        <a:rPr lang="fr-FR" dirty="0" smtClean="0"/>
                        <a:t>5</a:t>
                      </a:r>
                      <a:r>
                        <a:rPr lang="fr-FR" baseline="0" dirty="0" smtClean="0"/>
                        <a:t> accompagnateurs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71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Coût du voyage scolaire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Cette classe découverte est une continuité de notre projet d’école sur le </a:t>
            </a:r>
            <a:r>
              <a:rPr lang="fr-FR" dirty="0" err="1" smtClean="0"/>
              <a:t>theme</a:t>
            </a:r>
            <a:r>
              <a:rPr lang="fr-FR" dirty="0" smtClean="0"/>
              <a:t> d’année « A CHACUN SON TALENT », FAISANT INTERVENIR LES DIVERSES INTELLIGENCES.</a:t>
            </a:r>
          </a:p>
          <a:p>
            <a:r>
              <a:rPr lang="fr-FR" dirty="0" smtClean="0"/>
              <a:t>Ce voyage concerne TOUS LES  enfants DE L’ECOLE : PS2, MS, GS, CP, CE1, CE2, CM1, CM2… ( pas les élèves de ps1) soit un groupe de 36 élèves (</a:t>
            </a:r>
            <a:r>
              <a:rPr lang="fr-FR" dirty="0" err="1" smtClean="0"/>
              <a:t>ps</a:t>
            </a:r>
            <a:r>
              <a:rPr lang="fr-FR" dirty="0" err="1" smtClean="0">
                <a:sym typeface="Wingdings" panose="05000000000000000000" pitchFamily="2" charset="2"/>
              </a:rPr>
              <a:t>cp</a:t>
            </a:r>
            <a:r>
              <a:rPr lang="fr-FR" dirty="0" smtClean="0">
                <a:sym typeface="Wingdings" panose="05000000000000000000" pitchFamily="2" charset="2"/>
              </a:rPr>
              <a:t>) et de 46 élèves (</a:t>
            </a:r>
            <a:r>
              <a:rPr lang="fr-FR" dirty="0" err="1" smtClean="0">
                <a:sym typeface="Wingdings" panose="05000000000000000000" pitchFamily="2" charset="2"/>
              </a:rPr>
              <a:t>cecm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  <a:endParaRPr lang="fr-FR" dirty="0" smtClean="0"/>
          </a:p>
          <a:p>
            <a:r>
              <a:rPr lang="fr-FR" dirty="0" smtClean="0"/>
              <a:t>Cette sortie scolaire de deux jours et une nuitée a un coût dont l’</a:t>
            </a:r>
            <a:r>
              <a:rPr lang="fr-FR" dirty="0" err="1" smtClean="0"/>
              <a:t>apel</a:t>
            </a:r>
            <a:r>
              <a:rPr lang="fr-FR" dirty="0" smtClean="0"/>
              <a:t> participe à la hauteur de 50% pour les familles ayant adhéré à l’</a:t>
            </a:r>
            <a:r>
              <a:rPr lang="fr-FR" dirty="0" err="1" smtClean="0"/>
              <a:t>apel</a:t>
            </a:r>
            <a:r>
              <a:rPr lang="fr-FR" dirty="0" smtClean="0"/>
              <a:t> et à la hauteur de 10% pour les familles n’ayant pas adhéré à l’</a:t>
            </a:r>
            <a:r>
              <a:rPr lang="fr-FR" dirty="0" err="1" smtClean="0"/>
              <a:t>apel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6"/>
          <a:stretch/>
        </p:blipFill>
        <p:spPr bwMode="auto">
          <a:xfrm>
            <a:off x="1911638" y="702230"/>
            <a:ext cx="1104900" cy="13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2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384" y="68385"/>
            <a:ext cx="10364451" cy="1596177"/>
          </a:xfrm>
        </p:spPr>
        <p:txBody>
          <a:bodyPr/>
          <a:lstStyle/>
          <a:p>
            <a:r>
              <a:rPr lang="fr-FR" dirty="0" smtClean="0"/>
              <a:t>Coût du voyage scolaire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84521674"/>
              </p:ext>
            </p:extLst>
          </p:nvPr>
        </p:nvGraphicFramePr>
        <p:xfrm>
          <a:off x="644236" y="1433946"/>
          <a:ext cx="11014364" cy="3605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182"/>
                <a:gridCol w="5507182"/>
              </a:tblGrid>
              <a:tr h="53151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PS-MS-GS-CP-CE-CM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17951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TOTAL PAR ENFANT</a:t>
                      </a:r>
                    </a:p>
                    <a:p>
                      <a:pPr algn="ctr"/>
                      <a:r>
                        <a:rPr lang="fr-FR" sz="1600" dirty="0" smtClean="0"/>
                        <a:t>(activités,</a:t>
                      </a:r>
                      <a:r>
                        <a:rPr lang="fr-FR" sz="1600" baseline="0" dirty="0" smtClean="0"/>
                        <a:t> logement, repas, transport)</a:t>
                      </a:r>
                    </a:p>
                    <a:p>
                      <a:pPr algn="ctr"/>
                      <a:r>
                        <a:rPr lang="fr-FR" sz="1600" i="1" baseline="0" dirty="0" smtClean="0"/>
                        <a:t>Les draps sont fournis</a:t>
                      </a:r>
                      <a:endParaRPr lang="fr-FR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125€</a:t>
                      </a:r>
                      <a:r>
                        <a:rPr lang="fr-FR" baseline="0" dirty="0" smtClean="0"/>
                        <a:t> / enfant</a:t>
                      </a:r>
                      <a:endParaRPr lang="fr-FR" dirty="0" smtClean="0"/>
                    </a:p>
                  </a:txBody>
                  <a:tcPr/>
                </a:tc>
              </a:tr>
              <a:tr h="53151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COUT</a:t>
                      </a:r>
                      <a:r>
                        <a:rPr lang="fr-FR" sz="1600" baseline="0" dirty="0" smtClean="0"/>
                        <a:t> A LA CHARGE DES FAMILLES SI ADHERENTES A L’APEL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62,50€</a:t>
                      </a:r>
                      <a:r>
                        <a:rPr lang="fr-FR" baseline="0" dirty="0" smtClean="0"/>
                        <a:t> / enfant</a:t>
                      </a:r>
                      <a:endParaRPr lang="fr-FR" dirty="0" smtClean="0"/>
                    </a:p>
                  </a:txBody>
                  <a:tcPr/>
                </a:tc>
              </a:tr>
              <a:tr h="83002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COUT</a:t>
                      </a:r>
                      <a:r>
                        <a:rPr lang="fr-FR" sz="1600" baseline="0" dirty="0" smtClean="0"/>
                        <a:t> A LA CHARGE DES FAMILLES SI NON ADHERENTES A L’APEL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112,50€</a:t>
                      </a:r>
                      <a:r>
                        <a:rPr lang="fr-FR" baseline="0" dirty="0" smtClean="0"/>
                        <a:t> / enfant</a:t>
                      </a:r>
                      <a:endParaRPr lang="fr-FR" dirty="0" smtClean="0"/>
                    </a:p>
                  </a:txBody>
                  <a:tcPr/>
                </a:tc>
              </a:tr>
              <a:tr h="53308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Possibilités de régler en 1, 2 ou 3 fois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6"/>
          <a:stretch/>
        </p:blipFill>
        <p:spPr bwMode="auto">
          <a:xfrm>
            <a:off x="9278793" y="68385"/>
            <a:ext cx="904298" cy="106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80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Informations diverses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L’ENSEMBLE du trousseau a prévoir sera donné ultérieurement</a:t>
            </a:r>
          </a:p>
          <a:p>
            <a:r>
              <a:rPr lang="fr-FR" dirty="0" smtClean="0"/>
              <a:t>Une fiche sanitaire sera a remplir donc penser a vérifier les vaccinations</a:t>
            </a:r>
          </a:p>
          <a:p>
            <a:r>
              <a:rPr lang="fr-FR" dirty="0" smtClean="0"/>
              <a:t>Pour suivre notre expédition, vous </a:t>
            </a:r>
            <a:r>
              <a:rPr lang="fr-FR" smtClean="0"/>
              <a:t>pourrez regarder sur le site de l’école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410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315</TotalTime>
  <Words>386</Words>
  <Application>Microsoft Office PowerPoint</Application>
  <PresentationFormat>Grand écran</PresentationFormat>
  <Paragraphs>69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Tw Cen MT</vt:lpstr>
      <vt:lpstr>Wingdings</vt:lpstr>
      <vt:lpstr>Ronds dans l’eau</vt:lpstr>
      <vt:lpstr>VOYAGE SCOLAIRE ecole saint joseph antigny</vt:lpstr>
      <vt:lpstr>JOUR 1 : jeudi 13 juin Départ vers 7h30 – 8h</vt:lpstr>
      <vt:lpstr>Présentation PowerPoint</vt:lpstr>
      <vt:lpstr>Présentation PowerPoint</vt:lpstr>
      <vt:lpstr>JOUR 2 : vendredi 14 juin 2018</vt:lpstr>
      <vt:lpstr>accompagnateurs</vt:lpstr>
      <vt:lpstr>Coût du voyage scolaire</vt:lpstr>
      <vt:lpstr>Coût du voyage scolaire</vt:lpstr>
      <vt:lpstr>Informations diverses</vt:lpstr>
      <vt:lpstr>Recommandations…</vt:lpstr>
      <vt:lpstr>Questions…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SCOLAIRE Classe ps-ms et gs-cp</dc:title>
  <dc:creator>Audrey Cabrillet</dc:creator>
  <cp:lastModifiedBy>Audrey Cabrillet</cp:lastModifiedBy>
  <cp:revision>46</cp:revision>
  <cp:lastPrinted>2018-12-07T09:47:05Z</cp:lastPrinted>
  <dcterms:created xsi:type="dcterms:W3CDTF">2016-02-18T13:49:26Z</dcterms:created>
  <dcterms:modified xsi:type="dcterms:W3CDTF">2018-12-07T09:47:24Z</dcterms:modified>
</cp:coreProperties>
</file>